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12192119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jpg>
</file>

<file path=ppt/media/media1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【中】「列车长的一天」_第一话(360P)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2399" cy="6852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